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4"/>
  </p:notesMasterIdLst>
  <p:handoutMasterIdLst>
    <p:handoutMasterId r:id="rId55"/>
  </p:handoutMasterIdLst>
  <p:sldIdLst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</p:sldIdLst>
  <p:sldSz cx="12192000" cy="6858000"/>
  <p:notesSz cx="7103745" cy="10234295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 useTimings="0">
    <p:kiosk/>
    <p:sldAll/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gs" Target="tags/tag534.xml"/><Relationship Id="rId6" Type="http://schemas.openxmlformats.org/officeDocument/2006/relationships/slide" Target="slides/slide3.xml"/><Relationship Id="rId59" Type="http://schemas.openxmlformats.org/officeDocument/2006/relationships/commentAuthors" Target="commentAuthors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notesMaster" Target="notesMasters/notesMaster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5" Type="http://schemas.openxmlformats.org/officeDocument/2006/relationships/theme" Target="../theme/theme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62.xml"/><Relationship Id="rId10" Type="http://schemas.openxmlformats.org/officeDocument/2006/relationships/tags" Target="../tags/tag161.xml"/><Relationship Id="rId1" Type="http://schemas.openxmlformats.org/officeDocument/2006/relationships/tags" Target="../tags/tag15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tags" Target="../tags/tag18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" Type="http://schemas.openxmlformats.org/officeDocument/2006/relationships/tags" Target="../tags/tag20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41.xml"/><Relationship Id="rId10" Type="http://schemas.openxmlformats.org/officeDocument/2006/relationships/tags" Target="../tags/tag240.xml"/><Relationship Id="rId1" Type="http://schemas.openxmlformats.org/officeDocument/2006/relationships/tags" Target="../tags/tag23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6.xml"/><Relationship Id="rId8" Type="http://schemas.openxmlformats.org/officeDocument/2006/relationships/tags" Target="../tags/tag255.xml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58.xml"/><Relationship Id="rId10" Type="http://schemas.openxmlformats.org/officeDocument/2006/relationships/tags" Target="../tags/tag257.xml"/><Relationship Id="rId1" Type="http://schemas.openxmlformats.org/officeDocument/2006/relationships/tags" Target="../tags/tag24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tags" Target="../tags/tag259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tags" Target="../tags/tag288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04.xml"/><Relationship Id="rId10" Type="http://schemas.openxmlformats.org/officeDocument/2006/relationships/tags" Target="../tags/tag303.xml"/><Relationship Id="rId1" Type="http://schemas.openxmlformats.org/officeDocument/2006/relationships/tags" Target="../tags/tag29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13.xml"/><Relationship Id="rId8" Type="http://schemas.openxmlformats.org/officeDocument/2006/relationships/tags" Target="../tags/tag312.xml"/><Relationship Id="rId7" Type="http://schemas.openxmlformats.org/officeDocument/2006/relationships/tags" Target="../tags/tag311.xml"/><Relationship Id="rId6" Type="http://schemas.openxmlformats.org/officeDocument/2006/relationships/tags" Target="../tags/tag310.xml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tags" Target="../tags/tag30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26.xml"/><Relationship Id="rId10" Type="http://schemas.openxmlformats.org/officeDocument/2006/relationships/tags" Target="../tags/tag325.xml"/><Relationship Id="rId1" Type="http://schemas.openxmlformats.org/officeDocument/2006/relationships/tags" Target="../tags/tag316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7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55.xml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" Type="http://schemas.openxmlformats.org/officeDocument/2006/relationships/tags" Target="../tags/tag351.xml"/><Relationship Id="rId1" Type="http://schemas.openxmlformats.org/officeDocument/2006/relationships/tags" Target="../tags/tag350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61.xml"/><Relationship Id="rId5" Type="http://schemas.openxmlformats.org/officeDocument/2006/relationships/tags" Target="../tags/tag360.xml"/><Relationship Id="rId4" Type="http://schemas.openxmlformats.org/officeDocument/2006/relationships/tags" Target="../tags/tag359.xml"/><Relationship Id="rId3" Type="http://schemas.openxmlformats.org/officeDocument/2006/relationships/tags" Target="../tags/tag358.xml"/><Relationship Id="rId2" Type="http://schemas.openxmlformats.org/officeDocument/2006/relationships/tags" Target="../tags/tag357.xml"/><Relationship Id="rId1" Type="http://schemas.openxmlformats.org/officeDocument/2006/relationships/tags" Target="../tags/tag356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67.xml"/><Relationship Id="rId5" Type="http://schemas.openxmlformats.org/officeDocument/2006/relationships/tags" Target="../tags/tag366.xml"/><Relationship Id="rId4" Type="http://schemas.openxmlformats.org/officeDocument/2006/relationships/tags" Target="../tags/tag365.xml"/><Relationship Id="rId3" Type="http://schemas.openxmlformats.org/officeDocument/2006/relationships/tags" Target="../tags/tag364.xml"/><Relationship Id="rId2" Type="http://schemas.openxmlformats.org/officeDocument/2006/relationships/tags" Target="../tags/tag363.xml"/><Relationship Id="rId1" Type="http://schemas.openxmlformats.org/officeDocument/2006/relationships/tags" Target="../tags/tag36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376.xml"/><Relationship Id="rId8" Type="http://schemas.openxmlformats.org/officeDocument/2006/relationships/tags" Target="../tags/tag375.xml"/><Relationship Id="rId7" Type="http://schemas.openxmlformats.org/officeDocument/2006/relationships/tags" Target="../tags/tag374.xml"/><Relationship Id="rId6" Type="http://schemas.openxmlformats.org/officeDocument/2006/relationships/tags" Target="../tags/tag373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78.xml"/><Relationship Id="rId10" Type="http://schemas.openxmlformats.org/officeDocument/2006/relationships/tags" Target="../tags/tag377.xml"/><Relationship Id="rId1" Type="http://schemas.openxmlformats.org/officeDocument/2006/relationships/tags" Target="../tags/tag368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393.xml"/><Relationship Id="rId8" Type="http://schemas.openxmlformats.org/officeDocument/2006/relationships/tags" Target="../tags/tag392.xml"/><Relationship Id="rId7" Type="http://schemas.openxmlformats.org/officeDocument/2006/relationships/tags" Target="../tags/tag391.xml"/><Relationship Id="rId6" Type="http://schemas.openxmlformats.org/officeDocument/2006/relationships/tags" Target="../tags/tag390.xml"/><Relationship Id="rId5" Type="http://schemas.openxmlformats.org/officeDocument/2006/relationships/tags" Target="../tags/tag389.xml"/><Relationship Id="rId4" Type="http://schemas.openxmlformats.org/officeDocument/2006/relationships/tags" Target="../tags/tag38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395.xml"/><Relationship Id="rId10" Type="http://schemas.openxmlformats.org/officeDocument/2006/relationships/tags" Target="../tags/tag394.xml"/><Relationship Id="rId1" Type="http://schemas.openxmlformats.org/officeDocument/2006/relationships/tags" Target="../tags/tag385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404.xml"/><Relationship Id="rId8" Type="http://schemas.openxmlformats.org/officeDocument/2006/relationships/tags" Target="../tags/tag403.xml"/><Relationship Id="rId7" Type="http://schemas.openxmlformats.org/officeDocument/2006/relationships/tags" Target="../tags/tag402.xml"/><Relationship Id="rId6" Type="http://schemas.openxmlformats.org/officeDocument/2006/relationships/tags" Target="../tags/tag401.xml"/><Relationship Id="rId5" Type="http://schemas.openxmlformats.org/officeDocument/2006/relationships/tags" Target="../tags/tag400.xml"/><Relationship Id="rId4" Type="http://schemas.openxmlformats.org/officeDocument/2006/relationships/tags" Target="../tags/tag399.xml"/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406.xml"/><Relationship Id="rId10" Type="http://schemas.openxmlformats.org/officeDocument/2006/relationships/tags" Target="../tags/tag405.xml"/><Relationship Id="rId1" Type="http://schemas.openxmlformats.org/officeDocument/2006/relationships/tags" Target="../tags/tag396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415.xml"/><Relationship Id="rId8" Type="http://schemas.openxmlformats.org/officeDocument/2006/relationships/tags" Target="../tags/tag414.xml"/><Relationship Id="rId7" Type="http://schemas.openxmlformats.org/officeDocument/2006/relationships/tags" Target="../tags/tag413.xml"/><Relationship Id="rId6" Type="http://schemas.openxmlformats.org/officeDocument/2006/relationships/tags" Target="../tags/tag412.xml"/><Relationship Id="rId5" Type="http://schemas.openxmlformats.org/officeDocument/2006/relationships/tags" Target="../tags/tag411.xml"/><Relationship Id="rId4" Type="http://schemas.openxmlformats.org/officeDocument/2006/relationships/tags" Target="../tags/tag410.xml"/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417.xml"/><Relationship Id="rId10" Type="http://schemas.openxmlformats.org/officeDocument/2006/relationships/tags" Target="../tags/tag416.xml"/><Relationship Id="rId1" Type="http://schemas.openxmlformats.org/officeDocument/2006/relationships/tags" Target="../tags/tag407.xml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" Type="http://schemas.openxmlformats.org/officeDocument/2006/relationships/tags" Target="../tags/tag418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tags" Target="../tags/tag427.xml"/><Relationship Id="rId3" Type="http://schemas.openxmlformats.org/officeDocument/2006/relationships/tags" Target="../tags/tag426.xml"/><Relationship Id="rId2" Type="http://schemas.openxmlformats.org/officeDocument/2006/relationships/tags" Target="../tags/tag425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434.xml"/><Relationship Id="rId10" Type="http://schemas.openxmlformats.org/officeDocument/2006/relationships/tags" Target="../tags/tag433.xml"/><Relationship Id="rId1" Type="http://schemas.openxmlformats.org/officeDocument/2006/relationships/tags" Target="../tags/tag424.xml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40.xml"/><Relationship Id="rId5" Type="http://schemas.openxmlformats.org/officeDocument/2006/relationships/tags" Target="../tags/tag439.xml"/><Relationship Id="rId4" Type="http://schemas.openxmlformats.org/officeDocument/2006/relationships/tags" Target="../tags/tag438.xml"/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" Type="http://schemas.openxmlformats.org/officeDocument/2006/relationships/tags" Target="../tags/tag435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" Type="http://schemas.openxmlformats.org/officeDocument/2006/relationships/tags" Target="../tags/tag442.xml"/><Relationship Id="rId1" Type="http://schemas.openxmlformats.org/officeDocument/2006/relationships/tags" Target="../tags/tag441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455.xml"/><Relationship Id="rId8" Type="http://schemas.openxmlformats.org/officeDocument/2006/relationships/tags" Target="../tags/tag454.xml"/><Relationship Id="rId7" Type="http://schemas.openxmlformats.org/officeDocument/2006/relationships/tags" Target="../tags/tag453.xml"/><Relationship Id="rId6" Type="http://schemas.openxmlformats.org/officeDocument/2006/relationships/tags" Target="../tags/tag452.xml"/><Relationship Id="rId5" Type="http://schemas.openxmlformats.org/officeDocument/2006/relationships/tags" Target="../tags/tag451.xml"/><Relationship Id="rId4" Type="http://schemas.openxmlformats.org/officeDocument/2006/relationships/tags" Target="../tags/tag450.xml"/><Relationship Id="rId3" Type="http://schemas.openxmlformats.org/officeDocument/2006/relationships/tags" Target="../tags/tag449.xml"/><Relationship Id="rId2" Type="http://schemas.openxmlformats.org/officeDocument/2006/relationships/tags" Target="../tags/tag448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457.xml"/><Relationship Id="rId10" Type="http://schemas.openxmlformats.org/officeDocument/2006/relationships/tags" Target="../tags/tag456.xml"/><Relationship Id="rId1" Type="http://schemas.openxmlformats.org/officeDocument/2006/relationships/tags" Target="../tags/tag447.xml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63.xml"/><Relationship Id="rId5" Type="http://schemas.openxmlformats.org/officeDocument/2006/relationships/tags" Target="../tags/tag462.xml"/><Relationship Id="rId4" Type="http://schemas.openxmlformats.org/officeDocument/2006/relationships/tags" Target="../tags/tag461.xml"/><Relationship Id="rId3" Type="http://schemas.openxmlformats.org/officeDocument/2006/relationships/tags" Target="../tags/tag460.xml"/><Relationship Id="rId2" Type="http://schemas.openxmlformats.org/officeDocument/2006/relationships/tags" Target="../tags/tag459.xml"/><Relationship Id="rId1" Type="http://schemas.openxmlformats.org/officeDocument/2006/relationships/tags" Target="../tags/tag458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69.xml"/><Relationship Id="rId5" Type="http://schemas.openxmlformats.org/officeDocument/2006/relationships/tags" Target="../tags/tag468.xml"/><Relationship Id="rId4" Type="http://schemas.openxmlformats.org/officeDocument/2006/relationships/tags" Target="../tags/tag467.xml"/><Relationship Id="rId3" Type="http://schemas.openxmlformats.org/officeDocument/2006/relationships/tags" Target="../tags/tag466.xml"/><Relationship Id="rId2" Type="http://schemas.openxmlformats.org/officeDocument/2006/relationships/tags" Target="../tags/tag465.xml"/><Relationship Id="rId1" Type="http://schemas.openxmlformats.org/officeDocument/2006/relationships/tags" Target="../tags/tag464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" Type="http://schemas.openxmlformats.org/officeDocument/2006/relationships/tags" Target="../tags/tag471.xml"/><Relationship Id="rId1" Type="http://schemas.openxmlformats.org/officeDocument/2006/relationships/tags" Target="../tags/tag470.xm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81.xml"/><Relationship Id="rId5" Type="http://schemas.openxmlformats.org/officeDocument/2006/relationships/tags" Target="../tags/tag480.xml"/><Relationship Id="rId4" Type="http://schemas.openxmlformats.org/officeDocument/2006/relationships/tags" Target="../tags/tag479.xml"/><Relationship Id="rId3" Type="http://schemas.openxmlformats.org/officeDocument/2006/relationships/tags" Target="../tags/tag478.xml"/><Relationship Id="rId2" Type="http://schemas.openxmlformats.org/officeDocument/2006/relationships/tags" Target="../tags/tag477.xml"/><Relationship Id="rId1" Type="http://schemas.openxmlformats.org/officeDocument/2006/relationships/tags" Target="../tags/tag476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87.xml"/><Relationship Id="rId5" Type="http://schemas.openxmlformats.org/officeDocument/2006/relationships/tags" Target="../tags/tag486.xml"/><Relationship Id="rId4" Type="http://schemas.openxmlformats.org/officeDocument/2006/relationships/tags" Target="../tags/tag485.xml"/><Relationship Id="rId3" Type="http://schemas.openxmlformats.org/officeDocument/2006/relationships/tags" Target="../tags/tag484.xml"/><Relationship Id="rId2" Type="http://schemas.openxmlformats.org/officeDocument/2006/relationships/tags" Target="../tags/tag483.xml"/><Relationship Id="rId1" Type="http://schemas.openxmlformats.org/officeDocument/2006/relationships/tags" Target="../tags/tag482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496.xml"/><Relationship Id="rId8" Type="http://schemas.openxmlformats.org/officeDocument/2006/relationships/tags" Target="../tags/tag495.xml"/><Relationship Id="rId7" Type="http://schemas.openxmlformats.org/officeDocument/2006/relationships/tags" Target="../tags/tag494.xml"/><Relationship Id="rId6" Type="http://schemas.openxmlformats.org/officeDocument/2006/relationships/tags" Target="../tags/tag493.xml"/><Relationship Id="rId5" Type="http://schemas.openxmlformats.org/officeDocument/2006/relationships/tags" Target="../tags/tag492.xml"/><Relationship Id="rId4" Type="http://schemas.openxmlformats.org/officeDocument/2006/relationships/tags" Target="../tags/tag491.xml"/><Relationship Id="rId3" Type="http://schemas.openxmlformats.org/officeDocument/2006/relationships/tags" Target="../tags/tag490.xml"/><Relationship Id="rId2" Type="http://schemas.openxmlformats.org/officeDocument/2006/relationships/tags" Target="../tags/tag489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498.xml"/><Relationship Id="rId10" Type="http://schemas.openxmlformats.org/officeDocument/2006/relationships/tags" Target="../tags/tag497.xml"/><Relationship Id="rId1" Type="http://schemas.openxmlformats.org/officeDocument/2006/relationships/tags" Target="../tags/tag488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4" Type="http://schemas.openxmlformats.org/officeDocument/2006/relationships/tags" Target="../tags/tag502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tags" Target="../tags/tag499.xml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510.xml"/><Relationship Id="rId5" Type="http://schemas.openxmlformats.org/officeDocument/2006/relationships/tags" Target="../tags/tag509.xml"/><Relationship Id="rId4" Type="http://schemas.openxmlformats.org/officeDocument/2006/relationships/tags" Target="../tags/tag508.xml"/><Relationship Id="rId3" Type="http://schemas.openxmlformats.org/officeDocument/2006/relationships/tags" Target="../tags/tag507.xml"/><Relationship Id="rId2" Type="http://schemas.openxmlformats.org/officeDocument/2006/relationships/tags" Target="../tags/tag506.xml"/><Relationship Id="rId1" Type="http://schemas.openxmlformats.org/officeDocument/2006/relationships/tags" Target="../tags/tag505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tags" Target="../tags/tag517.xml"/><Relationship Id="rId6" Type="http://schemas.openxmlformats.org/officeDocument/2006/relationships/tags" Target="../tags/tag516.xml"/><Relationship Id="rId5" Type="http://schemas.openxmlformats.org/officeDocument/2006/relationships/tags" Target="../tags/tag515.xml"/><Relationship Id="rId4" Type="http://schemas.openxmlformats.org/officeDocument/2006/relationships/tags" Target="../tags/tag514.xml"/><Relationship Id="rId3" Type="http://schemas.openxmlformats.org/officeDocument/2006/relationships/tags" Target="../tags/tag513.xml"/><Relationship Id="rId2" Type="http://schemas.openxmlformats.org/officeDocument/2006/relationships/tags" Target="../tags/tag512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521.xml"/><Relationship Id="rId10" Type="http://schemas.openxmlformats.org/officeDocument/2006/relationships/tags" Target="../tags/tag520.xml"/><Relationship Id="rId1" Type="http://schemas.openxmlformats.org/officeDocument/2006/relationships/tags" Target="../tags/tag511.xml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527.xml"/><Relationship Id="rId5" Type="http://schemas.openxmlformats.org/officeDocument/2006/relationships/tags" Target="../tags/tag526.xml"/><Relationship Id="rId4" Type="http://schemas.openxmlformats.org/officeDocument/2006/relationships/tags" Target="../tags/tag525.xml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tags" Target="../tags/tag522.xml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533.xml"/><Relationship Id="rId5" Type="http://schemas.openxmlformats.org/officeDocument/2006/relationships/tags" Target="../tags/tag532.xml"/><Relationship Id="rId4" Type="http://schemas.openxmlformats.org/officeDocument/2006/relationships/tags" Target="../tags/tag531.xml"/><Relationship Id="rId3" Type="http://schemas.openxmlformats.org/officeDocument/2006/relationships/tags" Target="../tags/tag530.xml"/><Relationship Id="rId2" Type="http://schemas.openxmlformats.org/officeDocument/2006/relationships/tags" Target="../tags/tag529.xml"/><Relationship Id="rId1" Type="http://schemas.openxmlformats.org/officeDocument/2006/relationships/tags" Target="../tags/tag528.xml"/></Relationships>
</file>

<file path=ppt/tags/tag534.xml><?xml version="1.0" encoding="utf-8"?>
<p:tagLst xmlns:p="http://schemas.openxmlformats.org/presentationml/2006/main">
  <p:tag name="commondata" val="eyJoZGlkIjoiZTU0Zjk0YTkyNmI2NWY2YTg0ODFkZGE4NGIwYWQ3OTMifQ=="/>
</p:tagLst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6406</Words>
  <Application>WPS 演示</Application>
  <PresentationFormat>宽屏</PresentationFormat>
  <Paragraphs>200</Paragraphs>
  <Slides>50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Arial</vt:lpstr>
      <vt:lpstr>宋体</vt:lpstr>
      <vt:lpstr>Wingdings</vt:lpstr>
      <vt:lpstr>微软雅黑</vt:lpstr>
      <vt:lpstr>Segoe UI</vt:lpstr>
      <vt:lpstr>Arial Unicode MS</vt:lpstr>
      <vt:lpstr>Arial Black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Taylor后备粉丝</cp:lastModifiedBy>
  <cp:revision>4</cp:revision>
  <dcterms:created xsi:type="dcterms:W3CDTF">2024-09-09T14:30:00Z</dcterms:created>
  <dcterms:modified xsi:type="dcterms:W3CDTF">2024-09-09T15:02:41Z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2052-12.1.0.18240</vt:lpwstr>
  </property>
  <property fmtid="{D5CDD505-2E9C-101B-9397-08002B2CF9AE}" pid="3" name="ICV">
    <vt:lpwstr/>
  </property>
</Properties>
</file>